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CC838CBC-F2B6-4D7E-A4DA-CAE3E8DE58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80673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A700FE5-1639-4657-B04A-C6EA31CE63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80626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&#10;&#10;Descrição gerada automaticamente">
            <a:extLst>
              <a:ext uri="{FF2B5EF4-FFF2-40B4-BE49-F238E27FC236}">
                <a16:creationId xmlns:a16="http://schemas.microsoft.com/office/drawing/2014/main" id="{52715F75-B3FB-4137-9477-213C9FC79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1616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QUANDO A TENTAÇÃO BATE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586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QUANDO A TENTAÇÃO BATE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586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4000" dirty="0"/>
              <a:t>Quando a tentação bate ao meu </a:t>
            </a:r>
          </a:p>
          <a:p>
            <a:r>
              <a:rPr lang="pt-BR" sz="4000" dirty="0"/>
              <a:t>coração, querendo ali entrar, </a:t>
            </a:r>
          </a:p>
          <a:p>
            <a:r>
              <a:rPr lang="pt-BR" sz="4000" dirty="0"/>
              <a:t>Eu digo “Não”, porque Jesus me </a:t>
            </a:r>
          </a:p>
          <a:p>
            <a:r>
              <a:rPr lang="pt-BR" sz="4000" dirty="0"/>
              <a:t>ama, e limpou meu coração.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QUANDO A TENTAÇÃO BATE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586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D8752AE-6D63-4C78-9118-85B370D4EF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sz="4350" dirty="0"/>
              <a:t>Ela foge </a:t>
            </a:r>
            <a:r>
              <a:rPr lang="pt-BR" sz="4350" dirty="0" err="1"/>
              <a:t>p’ra</a:t>
            </a:r>
            <a:r>
              <a:rPr lang="pt-BR" sz="4350" dirty="0"/>
              <a:t> bem longe, então. </a:t>
            </a:r>
          </a:p>
          <a:p>
            <a:r>
              <a:rPr lang="pt-BR" sz="4350" dirty="0"/>
              <a:t>Espero que não volte, não. </a:t>
            </a:r>
          </a:p>
          <a:p>
            <a:r>
              <a:rPr lang="pt-BR" sz="4350" dirty="0"/>
              <a:t>Quando a tentação bate ao meu </a:t>
            </a:r>
          </a:p>
          <a:p>
            <a:r>
              <a:rPr lang="pt-BR" sz="4350" dirty="0"/>
              <a:t>coração, </a:t>
            </a:r>
            <a:r>
              <a:rPr lang="pt-BR" sz="4350"/>
              <a:t>eu digo: </a:t>
            </a:r>
            <a:r>
              <a:rPr lang="pt-BR" sz="4350" dirty="0"/>
              <a:t>“Não, não, não!”</a:t>
            </a:r>
          </a:p>
        </p:txBody>
      </p:sp>
    </p:spTree>
    <p:extLst>
      <p:ext uri="{BB962C8B-B14F-4D97-AF65-F5344CB8AC3E}">
        <p14:creationId xmlns:p14="http://schemas.microsoft.com/office/powerpoint/2010/main" val="1543332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1700</TotalTime>
  <Words>75</Words>
  <Application>Microsoft Office PowerPoint</Application>
  <PresentationFormat>Apresentação na tela (16:9)</PresentationFormat>
  <Paragraphs>14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QUANDO A TENTAÇÃO BATE</vt:lpstr>
      <vt:lpstr>QUANDO A TENTAÇÃO BATE</vt:lpstr>
      <vt:lpstr>QUANDO A TENTAÇÃO BATE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2019-06-12T23:22:35Z</dcterms:modified>
</cp:coreProperties>
</file>